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9" r:id="rId2"/>
    <p:sldId id="33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76A9-F182-EB4B-A834-A7CF83D00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0B9B0-E572-7948-A804-F59A309A4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B3FBB-3C16-644E-B209-877D9797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87017-7650-AA42-A663-D816218AC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343A-D268-3C48-AF23-2DDACC74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9383-AB5D-6E4F-8B74-4A8B8A8C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5C9D4-C000-9E4C-88D2-5C63F2FA5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74DE8-02B9-524E-A9FB-EA6D4F7D8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2D395-8E6A-EE42-8720-A26CA4852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F883B-0D08-844D-8002-50A75217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2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E576A6-6E31-1D4C-96F9-F0E62BB24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98E98-FD7B-F641-9587-8127B4A35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CFC23-D626-C742-869E-0A1ED7F2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243E1-7F5D-9542-836E-E5B4908C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85E5E-CF92-4846-B1CE-4DB79817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79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"/>
          <p:cNvSpPr/>
          <p:nvPr/>
        </p:nvSpPr>
        <p:spPr>
          <a:xfrm>
            <a:off x="232707" y="631476"/>
            <a:ext cx="1172658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32" name="University of Toronto     Department of Surgery"/>
          <p:cNvSpPr txBox="1"/>
          <p:nvPr/>
        </p:nvSpPr>
        <p:spPr>
          <a:xfrm>
            <a:off x="231308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133" name="Line"/>
          <p:cNvSpPr/>
          <p:nvPr/>
        </p:nvSpPr>
        <p:spPr>
          <a:xfrm>
            <a:off x="1639619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34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135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36" name="Image"/>
          <p:cNvSpPr>
            <a:spLocks noGrp="1"/>
          </p:cNvSpPr>
          <p:nvPr>
            <p:ph type="pic" sz="quarter" idx="13"/>
          </p:nvPr>
        </p:nvSpPr>
        <p:spPr>
          <a:xfrm>
            <a:off x="2247141" y="2225837"/>
            <a:ext cx="2180184" cy="21801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Image"/>
          <p:cNvSpPr>
            <a:spLocks noGrp="1"/>
          </p:cNvSpPr>
          <p:nvPr>
            <p:ph type="pic" sz="quarter" idx="14"/>
          </p:nvPr>
        </p:nvSpPr>
        <p:spPr>
          <a:xfrm>
            <a:off x="5005885" y="2225831"/>
            <a:ext cx="2180267" cy="21802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8" name="Image"/>
          <p:cNvSpPr>
            <a:spLocks noGrp="1"/>
          </p:cNvSpPr>
          <p:nvPr>
            <p:ph type="pic" sz="quarter" idx="15"/>
          </p:nvPr>
        </p:nvSpPr>
        <p:spPr>
          <a:xfrm>
            <a:off x="7764629" y="2225838"/>
            <a:ext cx="2180167" cy="21801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9" name="meet our New faculty 2018"/>
          <p:cNvSpPr txBox="1">
            <a:spLocks noGrp="1"/>
          </p:cNvSpPr>
          <p:nvPr>
            <p:ph type="body" sz="quarter" idx="16"/>
          </p:nvPr>
        </p:nvSpPr>
        <p:spPr>
          <a:xfrm>
            <a:off x="574802" y="1142834"/>
            <a:ext cx="11042397" cy="48013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228600">
              <a:spcBef>
                <a:spcPts val="0"/>
              </a:spcBef>
              <a:buSzTx/>
              <a:buNone/>
              <a:defRPr cap="all">
                <a:solidFill>
                  <a:srgbClr val="1B2E59"/>
                </a:solidFill>
                <a:latin typeface="Futura"/>
                <a:cs typeface="Futura"/>
                <a:sym typeface="Futura"/>
              </a:defRPr>
            </a:lvl1pPr>
          </a:lstStyle>
          <a:p>
            <a:pPr marL="0" indent="0" algn="ctr" defTabSz="457200">
              <a:spcBef>
                <a:spcPts val="0"/>
              </a:spcBef>
              <a:buSzTx/>
              <a:buNone/>
              <a:defRPr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meet our New faculty </a:t>
            </a:r>
            <a:r>
              <a:rPr>
                <a:solidFill>
                  <a:srgbClr val="F7941D"/>
                </a:solidFill>
              </a:rPr>
              <a:t>2018</a:t>
            </a:r>
          </a:p>
        </p:txBody>
      </p:sp>
      <p:sp>
        <p:nvSpPr>
          <p:cNvPr id="140" name="Line"/>
          <p:cNvSpPr/>
          <p:nvPr/>
        </p:nvSpPr>
        <p:spPr>
          <a:xfrm>
            <a:off x="4592532" y="1758035"/>
            <a:ext cx="3006938" cy="1"/>
          </a:xfrm>
          <a:prstGeom prst="line">
            <a:avLst/>
          </a:prstGeom>
          <a:ln w="508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1" name="MD, PhD, FRCSC, FACS…"/>
          <p:cNvSpPr txBox="1">
            <a:spLocks noGrp="1"/>
          </p:cNvSpPr>
          <p:nvPr>
            <p:ph type="body" sz="quarter" idx="17"/>
          </p:nvPr>
        </p:nvSpPr>
        <p:spPr>
          <a:xfrm>
            <a:off x="1650834" y="5064053"/>
            <a:ext cx="3372847" cy="1694438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 defTabSz="228600">
              <a:lnSpc>
                <a:spcPct val="110000"/>
              </a:lnSpc>
              <a:spcBef>
                <a:spcPts val="0"/>
              </a:spcBef>
              <a:buSzTx/>
              <a:buNone/>
              <a:defRPr sz="2400" b="1" i="1">
                <a:solidFill>
                  <a:srgbClr val="5E5E5E"/>
                </a:solidFill>
                <a:latin typeface="Calisto MT"/>
                <a:sym typeface="Calisto MT"/>
              </a:defRPr>
            </a:lvl1pPr>
          </a:lstStyle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b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MD, PhD, FRCSC, FACS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i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Vice Chair of Research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Department of Surgery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University of Toronto</a:t>
            </a:r>
          </a:p>
        </p:txBody>
      </p:sp>
      <p:sp>
        <p:nvSpPr>
          <p:cNvPr id="142" name="James T. Rutka"/>
          <p:cNvSpPr txBox="1">
            <a:spLocks noGrp="1"/>
          </p:cNvSpPr>
          <p:nvPr>
            <p:ph type="body" sz="quarter" idx="18"/>
          </p:nvPr>
        </p:nvSpPr>
        <p:spPr>
          <a:xfrm>
            <a:off x="2562879" y="4668451"/>
            <a:ext cx="1548758" cy="313932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James T. Rutka</a:t>
            </a:r>
          </a:p>
        </p:txBody>
      </p:sp>
      <p:sp>
        <p:nvSpPr>
          <p:cNvPr id="143" name="MD, PhD, FRCSC, FACS…"/>
          <p:cNvSpPr txBox="1">
            <a:spLocks noGrp="1"/>
          </p:cNvSpPr>
          <p:nvPr>
            <p:ph type="body" sz="quarter" idx="19"/>
          </p:nvPr>
        </p:nvSpPr>
        <p:spPr>
          <a:xfrm>
            <a:off x="4409578" y="5064053"/>
            <a:ext cx="3372847" cy="1694438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 defTabSz="228600">
              <a:lnSpc>
                <a:spcPct val="110000"/>
              </a:lnSpc>
              <a:spcBef>
                <a:spcPts val="0"/>
              </a:spcBef>
              <a:buSzTx/>
              <a:buNone/>
              <a:defRPr sz="2400" b="1" i="1">
                <a:solidFill>
                  <a:srgbClr val="5E5E5E"/>
                </a:solidFill>
                <a:latin typeface="Calisto MT"/>
                <a:sym typeface="Calisto MT"/>
              </a:defRPr>
            </a:lvl1pPr>
          </a:lstStyle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b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MD, PhD, FRCSC, FACS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i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Vice Chair of Research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Department of Surgery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University of Toronto</a:t>
            </a:r>
          </a:p>
        </p:txBody>
      </p:sp>
      <p:sp>
        <p:nvSpPr>
          <p:cNvPr id="144" name="James T. Rutka"/>
          <p:cNvSpPr txBox="1">
            <a:spLocks noGrp="1"/>
          </p:cNvSpPr>
          <p:nvPr>
            <p:ph type="body" sz="quarter" idx="20"/>
          </p:nvPr>
        </p:nvSpPr>
        <p:spPr>
          <a:xfrm>
            <a:off x="5321623" y="4668451"/>
            <a:ext cx="1548758" cy="313932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James T. Rutka</a:t>
            </a:r>
          </a:p>
        </p:txBody>
      </p:sp>
      <p:sp>
        <p:nvSpPr>
          <p:cNvPr id="145" name="MD, PhD, FRCSC, FACS…"/>
          <p:cNvSpPr txBox="1">
            <a:spLocks noGrp="1"/>
          </p:cNvSpPr>
          <p:nvPr>
            <p:ph type="body" sz="quarter" idx="21"/>
          </p:nvPr>
        </p:nvSpPr>
        <p:spPr>
          <a:xfrm>
            <a:off x="7168321" y="5064053"/>
            <a:ext cx="3372847" cy="1694438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 defTabSz="228600">
              <a:lnSpc>
                <a:spcPct val="110000"/>
              </a:lnSpc>
              <a:spcBef>
                <a:spcPts val="0"/>
              </a:spcBef>
              <a:buSzTx/>
              <a:buNone/>
              <a:defRPr sz="2400" b="1" i="1">
                <a:solidFill>
                  <a:srgbClr val="5E5E5E"/>
                </a:solidFill>
                <a:latin typeface="Calisto MT"/>
                <a:sym typeface="Calisto MT"/>
              </a:defRPr>
            </a:lvl1pPr>
          </a:lstStyle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b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MD, PhD, FRCSC, FACS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 i="1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Vice Chair of Research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Department of Surgery</a:t>
            </a:r>
          </a:p>
          <a:p>
            <a:pPr marL="0" indent="0" algn="ctr" defTabSz="457200">
              <a:lnSpc>
                <a:spcPct val="11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University of Toronto</a:t>
            </a:r>
          </a:p>
        </p:txBody>
      </p:sp>
      <p:sp>
        <p:nvSpPr>
          <p:cNvPr id="146" name="James T. Rutka"/>
          <p:cNvSpPr txBox="1">
            <a:spLocks noGrp="1"/>
          </p:cNvSpPr>
          <p:nvPr>
            <p:ph type="body" sz="quarter" idx="22"/>
          </p:nvPr>
        </p:nvSpPr>
        <p:spPr>
          <a:xfrm>
            <a:off x="8080366" y="4668451"/>
            <a:ext cx="1548758" cy="313932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James T. Rutka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1147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6B4D-FE7E-EA4C-A744-DC2E7515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53CA7-E43F-C64C-A5A5-72D6B8B9C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22F5A-C1DF-D640-A463-62B8B8A8D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CFB4-964B-5840-85FC-BB0029706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5D154-23A7-454E-91C6-1E9F472A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4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4708-A6D2-4B49-9029-74BB6CFB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A896A-3A97-764A-B5CA-F5DED38E5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2CD17-CCD4-8A4A-987F-0763420D4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45A90-1013-7245-B9E7-D4FF6F5C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169A-D5A4-6943-91B3-D78EB961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9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6275C-9A20-C644-A42F-B44FC926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39DB1-E593-F042-8C83-4DC0DEC06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97D8E-FD5D-364D-BDB3-887F9F9E6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F9F9B-C44F-8344-B24D-1AEB5E941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9B448-D281-F34A-8CCE-547090152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FC46B-66E8-4943-A691-1251FA80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BA2F-724D-994B-9999-2A61F55E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A555A-654F-9F41-BD3F-54B630947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A0054-5F74-774C-A2BA-E88740FC1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8E71A-DA6B-204C-9EE9-2F82ABCB8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DC3BF-34B4-E442-8BF3-3BD6D5CA1B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9F552-6EC1-E34D-B864-1513B952E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4B380E-E2C7-AF43-9086-DA292EF68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918462-7F92-6E4E-BA69-D1E9F6DF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8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8C1DF-4B9F-C64F-B07B-BC3C8CA7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91EB2-D552-634D-B340-9FA21D68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363E6-626B-804C-8E8C-5F3B4C65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22A00-4798-C345-BFF0-3D03E9D42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DB644F-7287-B34E-9FEC-F0646909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58301-CB3F-B844-B617-BFED357A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76A-A193-5041-B937-E95F4316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0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2430-E55B-CD48-8509-0455E0AD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A8446-E4F3-B648-8892-C77645681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35E95-12E1-C64E-8C3E-644832FF5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2C100-A477-5F4B-B64B-462850AF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54647-D098-324F-A31A-44122B719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0C63A-BCC1-1C4B-AC33-FD90AD94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8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C5B2-5AFF-B04A-A9E1-EAE8BC2CA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F8ADDB-7B80-044D-87C7-072901BA5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F7646-A0AE-2A42-A6E0-88C2DF19D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CE49B-14A1-FF4E-BCA3-F4EBB7E6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DB8C9-8AF0-B34B-85D8-B693E351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59669-5A89-9F41-98E2-843E19C5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2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50B94-DDF8-0247-AFF7-050F595E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764E7-AA72-0943-AB68-8F1A3ED2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C4C9-CE73-C146-83AA-9BE43F7E9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AA162-803B-1747-B2E6-388AC6C1EE72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33ED0-31C7-334E-AB8B-DAC56528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53BC-DD93-704F-B81A-1A85C3B4C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0A042-217E-6342-AFB9-1921F4CFC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2018 GALLIE DAY celebration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7941D"/>
                </a:solidFill>
              </a:rPr>
              <a:t>2018 </a:t>
            </a:r>
            <a:r>
              <a:t>GALLIE DAY celebration</a:t>
            </a:r>
          </a:p>
        </p:txBody>
      </p:sp>
      <p:sp>
        <p:nvSpPr>
          <p:cNvPr id="1500" name="Mitch Brown Tovee Postgraduate Prize"/>
          <p:cNvSpPr txBox="1">
            <a:spLocks noGrp="1"/>
          </p:cNvSpPr>
          <p:nvPr>
            <p:ph type="body" idx="22"/>
          </p:nvPr>
        </p:nvSpPr>
        <p:spPr>
          <a:xfrm>
            <a:off x="274278" y="3394477"/>
            <a:ext cx="2537811" cy="535531"/>
          </a:xfrm>
          <a:prstGeom prst="rect">
            <a:avLst/>
          </a:prstGeom>
        </p:spPr>
        <p:txBody>
          <a:bodyPr/>
          <a:lstStyle/>
          <a:p>
            <a:r>
              <a:t>Mitch Brown</a:t>
            </a:r>
            <a:br/>
            <a:r>
              <a:t>Tovee Postgraduate Prize</a:t>
            </a:r>
          </a:p>
        </p:txBody>
      </p:sp>
      <p:pic>
        <p:nvPicPr>
          <p:cNvPr id="1501" name="Awards Ceremony_2018 Gallie Day_DSC2799.jpg" descr="Awards Ceremony_2018 Gallie Day_DSC2799.jpg"/>
          <p:cNvPicPr>
            <a:picLocks noChangeAspect="1"/>
          </p:cNvPicPr>
          <p:nvPr/>
        </p:nvPicPr>
        <p:blipFill>
          <a:blip r:embed="rId2">
            <a:extLst/>
          </a:blip>
          <a:srcRect l="21060" r="25194"/>
          <a:stretch>
            <a:fillRect/>
          </a:stretch>
        </p:blipFill>
        <p:spPr>
          <a:xfrm>
            <a:off x="6290577" y="2878245"/>
            <a:ext cx="2097077" cy="260105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02" name="Awards Ceremony_2018 Gallie Day_DSC2928.jpg" descr="Awards Ceremony_2018 Gallie Day_DSC292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0299" y="965781"/>
            <a:ext cx="2829036" cy="212177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1505" name="Group"/>
          <p:cNvGrpSpPr/>
          <p:nvPr/>
        </p:nvGrpSpPr>
        <p:grpSpPr>
          <a:xfrm>
            <a:off x="68350" y="4260968"/>
            <a:ext cx="5599795" cy="2179964"/>
            <a:chOff x="-1" y="0"/>
            <a:chExt cx="11199588" cy="4359927"/>
          </a:xfrm>
        </p:grpSpPr>
        <p:pic>
          <p:nvPicPr>
            <p:cNvPr id="1503" name="Awards Ceremony_2018 Gallie Day_DSC2923.jpg" descr="Awards Ceremony_2018 Gallie Day_DSC2923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85553" y="0"/>
              <a:ext cx="5814034" cy="4359927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04" name="Fuad Moussa Tovee Undergraduate Prize"/>
            <p:cNvSpPr txBox="1"/>
            <p:nvPr/>
          </p:nvSpPr>
          <p:spPr>
            <a:xfrm>
              <a:off x="-1" y="1601816"/>
              <a:ext cx="5233869" cy="10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/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Fuad Moussa</a:t>
              </a:r>
              <a:br>
                <a:rPr sz="1600"/>
              </a:br>
              <a:r>
                <a:rPr sz="1600"/>
                <a:t>Tovee Undergraduate Prize</a:t>
              </a:r>
            </a:p>
          </p:txBody>
        </p:sp>
      </p:grpSp>
      <p:grpSp>
        <p:nvGrpSpPr>
          <p:cNvPr id="1508" name="Group"/>
          <p:cNvGrpSpPr/>
          <p:nvPr/>
        </p:nvGrpSpPr>
        <p:grpSpPr>
          <a:xfrm>
            <a:off x="8892563" y="856422"/>
            <a:ext cx="3034771" cy="2827243"/>
            <a:chOff x="0" y="0"/>
            <a:chExt cx="6069540" cy="5654485"/>
          </a:xfrm>
        </p:grpSpPr>
        <p:pic>
          <p:nvPicPr>
            <p:cNvPr id="1506" name="Awards Ceremony_2018 Gallie Day_DSC3096.jpg" descr="Awards Ceremony_2018 Gallie Day_DSC3096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658070" cy="4243553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07" name="Nancy Baxter Bryce Taylor Mentorship Award"/>
            <p:cNvSpPr txBox="1"/>
            <p:nvPr/>
          </p:nvSpPr>
          <p:spPr>
            <a:xfrm>
              <a:off x="9548" y="4567007"/>
              <a:ext cx="6059992" cy="10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/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Nancy Baxter</a:t>
              </a:r>
              <a:br>
                <a:rPr sz="1600"/>
              </a:br>
              <a:r>
                <a:rPr sz="1600"/>
                <a:t>Bryce Taylor Mentorship Award</a:t>
              </a:r>
            </a:p>
          </p:txBody>
        </p:sp>
      </p:grpSp>
      <p:pic>
        <p:nvPicPr>
          <p:cNvPr id="1509" name="Research Presentations_2018 Gallie Day_DSC2502.jpg" descr="Research Presentations_2018 Gallie Day_DSC250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53414" y="1888876"/>
            <a:ext cx="2526067" cy="202098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10" name="Poster Presentations_AM_2018 Gallie Day_DSC2345.jpg" descr="Poster Presentations_AM_2018 Gallie Day_DSC234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88814" y="4057403"/>
            <a:ext cx="3031189" cy="202098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7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1" grpId="0" animBg="1" advAuto="0"/>
      <p:bldP spid="1505" grpId="0" animBg="1" advAuto="0"/>
      <p:bldP spid="1508" grpId="0" animBg="1" advAuto="0"/>
      <p:bldP spid="1509" grpId="0" animBg="1" advAuto="0"/>
      <p:bldP spid="151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2018 GALLIE DAY celebration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cap="all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7941D"/>
                </a:solidFill>
              </a:rPr>
              <a:t>2018 </a:t>
            </a:r>
            <a:r>
              <a:t>GALLIE DAY celebration</a:t>
            </a:r>
          </a:p>
        </p:txBody>
      </p:sp>
      <p:pic>
        <p:nvPicPr>
          <p:cNvPr id="1513" name="Awards Ceremony_2018 Gallie Day_DSC2991.jpg" descr="Awards Ceremony_2018 Gallie Day_DSC29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148" y="1408156"/>
            <a:ext cx="2520410" cy="168027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1516" name="Group"/>
          <p:cNvGrpSpPr/>
          <p:nvPr/>
        </p:nvGrpSpPr>
        <p:grpSpPr>
          <a:xfrm>
            <a:off x="2653257" y="3881241"/>
            <a:ext cx="3731855" cy="2642595"/>
            <a:chOff x="0" y="0"/>
            <a:chExt cx="7463707" cy="5285189"/>
          </a:xfrm>
        </p:grpSpPr>
        <p:pic>
          <p:nvPicPr>
            <p:cNvPr id="1514" name="Awards Ceremony_2018 Gallie Day_DSC2935.jpg" descr="Awards Ceremony_2018 Gallie Day_DSC2935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51859" y="0"/>
              <a:ext cx="5140869" cy="385565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15" name="Joao Paulo de Almeida Zane Cohen Clinical Fellowship Award"/>
            <p:cNvSpPr txBox="1"/>
            <p:nvPr/>
          </p:nvSpPr>
          <p:spPr>
            <a:xfrm>
              <a:off x="0" y="4197711"/>
              <a:ext cx="7463707" cy="10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/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Joao Paulo de Almeida</a:t>
              </a:r>
              <a:br>
                <a:rPr sz="1600"/>
              </a:br>
              <a:r>
                <a:rPr sz="1600"/>
                <a:t>Zane Cohen Clinical Fellowship Award </a:t>
              </a:r>
            </a:p>
          </p:txBody>
        </p:sp>
      </p:grpSp>
      <p:grpSp>
        <p:nvGrpSpPr>
          <p:cNvPr id="1519" name="Group"/>
          <p:cNvGrpSpPr/>
          <p:nvPr/>
        </p:nvGrpSpPr>
        <p:grpSpPr>
          <a:xfrm>
            <a:off x="66757" y="1033206"/>
            <a:ext cx="4259756" cy="2642595"/>
            <a:chOff x="0" y="0"/>
            <a:chExt cx="8519509" cy="5285189"/>
          </a:xfrm>
        </p:grpSpPr>
        <p:pic>
          <p:nvPicPr>
            <p:cNvPr id="1517" name="Awards Ceremony_2018 Gallie Day_DSC2932.jpg" descr="Awards Ceremony_2018 Gallie Day_DSC293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43117" y="0"/>
              <a:ext cx="5141605" cy="3855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8" name="Abhaya Kulkarni SSC D H Gales Outstanding Educator Award"/>
            <p:cNvSpPr txBox="1"/>
            <p:nvPr/>
          </p:nvSpPr>
          <p:spPr>
            <a:xfrm>
              <a:off x="0" y="4197711"/>
              <a:ext cx="8519509" cy="1087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/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Abhaya Kulkarni</a:t>
              </a:r>
              <a:br>
                <a:rPr sz="1600"/>
              </a:br>
              <a:r>
                <a:rPr sz="1600"/>
                <a:t>SSC D H Gales Outstanding Educator Award</a:t>
              </a:r>
            </a:p>
          </p:txBody>
        </p:sp>
      </p:grpSp>
      <p:pic>
        <p:nvPicPr>
          <p:cNvPr id="1520" name="Research Presentations_2018 Gallie Day_DSC2401.jpg" descr="Research Presentations_2018 Gallie Day_DSC240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0599" y="4296527"/>
            <a:ext cx="2282260" cy="182601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1523" name="Group"/>
          <p:cNvGrpSpPr/>
          <p:nvPr/>
        </p:nvGrpSpPr>
        <p:grpSpPr>
          <a:xfrm>
            <a:off x="5995948" y="2778052"/>
            <a:ext cx="2570084" cy="2686150"/>
            <a:chOff x="0" y="0"/>
            <a:chExt cx="5140166" cy="5372296"/>
          </a:xfrm>
        </p:grpSpPr>
        <p:pic>
          <p:nvPicPr>
            <p:cNvPr id="1521" name="Awards Ceremony_2018 Gallie Day_DSC3110.jpg" descr="Awards Ceremony_2018 Gallie Day_DSC3110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140166" cy="3855652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22" name="Marc Jeschke Lister Prize"/>
            <p:cNvSpPr txBox="1"/>
            <p:nvPr/>
          </p:nvSpPr>
          <p:spPr>
            <a:xfrm>
              <a:off x="1624843" y="4284819"/>
              <a:ext cx="2638927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/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Marc Jeschke</a:t>
              </a:r>
              <a:br>
                <a:rPr sz="1600"/>
              </a:br>
              <a:r>
                <a:rPr sz="1600"/>
                <a:t>Lister Prize</a:t>
              </a:r>
            </a:p>
          </p:txBody>
        </p:sp>
      </p:grpSp>
      <p:grpSp>
        <p:nvGrpSpPr>
          <p:cNvPr id="1526" name="Group"/>
          <p:cNvGrpSpPr/>
          <p:nvPr/>
        </p:nvGrpSpPr>
        <p:grpSpPr>
          <a:xfrm>
            <a:off x="8955759" y="3822188"/>
            <a:ext cx="2937920" cy="2629568"/>
            <a:chOff x="-1" y="0"/>
            <a:chExt cx="5875838" cy="5259132"/>
          </a:xfrm>
        </p:grpSpPr>
        <p:pic>
          <p:nvPicPr>
            <p:cNvPr id="1524" name="Awards Ceremony_2018 Gallie Day_DSC3104.jpg" descr="Awards Ceremony_2018 Gallie Day_DSC3104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9280" y="0"/>
              <a:ext cx="5040819" cy="3780614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25" name="Catherine O’Brien George Armstrong-Peters Prize"/>
            <p:cNvSpPr txBox="1"/>
            <p:nvPr/>
          </p:nvSpPr>
          <p:spPr>
            <a:xfrm>
              <a:off x="-1" y="4171655"/>
              <a:ext cx="5875838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/>
            <a:p>
              <a:pPr>
                <a:defRPr sz="3200" b="0">
                  <a:solidFill>
                    <a:srgbClr val="1B2E59"/>
                  </a:solidFill>
                  <a:latin typeface="Futura"/>
                  <a:ea typeface="Futura"/>
                  <a:cs typeface="Futura"/>
                  <a:sym typeface="Futura"/>
                </a:defRPr>
              </a:pPr>
              <a:r>
                <a:rPr sz="1600"/>
                <a:t>Catherine O’Brien</a:t>
              </a:r>
              <a:br>
                <a:rPr sz="1600"/>
              </a:br>
              <a:r>
                <a:rPr sz="1600"/>
                <a:t>George Armstrong-Peters Prize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2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3" grpId="0" animBg="1" advAuto="0"/>
      <p:bldP spid="1516" grpId="0" animBg="1" advAuto="0"/>
      <p:bldP spid="1519" grpId="0" animBg="1" advAuto="0"/>
      <p:bldP spid="1520" grpId="0" animBg="1" advAuto="0"/>
      <p:bldP spid="1523" grpId="0" animBg="1" advAuto="0"/>
      <p:bldP spid="1526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</Words>
  <Application>Microsoft Macintosh PowerPoint</Application>
  <PresentationFormat>Widescreen</PresentationFormat>
  <Paragraphs>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Calisto MT</vt:lpstr>
      <vt:lpstr>Futura</vt:lpstr>
      <vt:lpstr>Helvetica Neue Medium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Neilson</dc:creator>
  <cp:lastModifiedBy>Stephanie Neilson</cp:lastModifiedBy>
  <cp:revision>11</cp:revision>
  <dcterms:created xsi:type="dcterms:W3CDTF">2018-09-24T15:38:41Z</dcterms:created>
  <dcterms:modified xsi:type="dcterms:W3CDTF">2018-09-24T19:21:03Z</dcterms:modified>
</cp:coreProperties>
</file>